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580ce79ad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580ce79ad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57acf330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57acf330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7acf330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7acf330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57acf330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57acf330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57acf3301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57acf330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7acf3301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7acf3301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57acf3301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57acf3301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57acf3301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57acf3301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57acf3301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57acf3301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STEM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Edit and explore 3D Designs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Cutting your 3D Design</a:t>
            </a:r>
            <a:endParaRPr b="1"/>
          </a:p>
        </p:txBody>
      </p:sp>
      <p:pic>
        <p:nvPicPr>
          <p:cNvPr id="125" name="Google Shape;125;p22" title="Screenshot 2026-07-21 at 10.48.2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475" y="1170125"/>
            <a:ext cx="6614840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Prusa Slicer</a:t>
            </a:r>
            <a:endParaRPr b="1"/>
          </a:p>
        </p:txBody>
      </p:sp>
      <p:pic>
        <p:nvPicPr>
          <p:cNvPr id="61" name="Google Shape;61;p14" title="Screenshot 2026-07-21 at 11.24.54 AM.png"/>
          <p:cNvPicPr preferRelativeResize="0"/>
          <p:nvPr/>
        </p:nvPicPr>
        <p:blipFill rotWithShape="1">
          <a:blip r:embed="rId3">
            <a:alphaModFix/>
          </a:blip>
          <a:srcRect b="6953" l="532" r="907" t="6241"/>
          <a:stretch/>
        </p:blipFill>
        <p:spPr>
          <a:xfrm>
            <a:off x="380275" y="1364800"/>
            <a:ext cx="5785677" cy="3316774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 title="Screenshot 2026-07-21 at 11.24.54 AM.png"/>
          <p:cNvPicPr preferRelativeResize="0"/>
          <p:nvPr/>
        </p:nvPicPr>
        <p:blipFill rotWithShape="1">
          <a:blip r:embed="rId3">
            <a:alphaModFix/>
          </a:blip>
          <a:srcRect b="6953" l="532" r="907" t="6241"/>
          <a:stretch/>
        </p:blipFill>
        <p:spPr>
          <a:xfrm>
            <a:off x="311700" y="1258825"/>
            <a:ext cx="5938028" cy="3404101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4">
            <a:alphaModFix/>
          </a:blip>
          <a:srcRect b="7240" l="22251" r="21245" t="8769"/>
          <a:stretch/>
        </p:blipFill>
        <p:spPr>
          <a:xfrm>
            <a:off x="6860800" y="2293750"/>
            <a:ext cx="1670850" cy="24834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7110175" y="1642046"/>
            <a:ext cx="1172100" cy="3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Zoom in &amp; out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6339900" y="1984815"/>
            <a:ext cx="901200" cy="3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Rotate the panel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8257344" y="2040954"/>
            <a:ext cx="901200" cy="3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Move the panel </a:t>
            </a:r>
            <a:endParaRPr sz="1200">
              <a:solidFill>
                <a:schemeClr val="dk2"/>
              </a:solidFill>
            </a:endParaRPr>
          </a:p>
        </p:txBody>
      </p:sp>
      <p:cxnSp>
        <p:nvCxnSpPr>
          <p:cNvPr id="71" name="Google Shape;71;p15"/>
          <p:cNvCxnSpPr/>
          <p:nvPr/>
        </p:nvCxnSpPr>
        <p:spPr>
          <a:xfrm>
            <a:off x="6773525" y="2530675"/>
            <a:ext cx="542400" cy="4737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2" name="Google Shape;72;p15"/>
          <p:cNvCxnSpPr/>
          <p:nvPr/>
        </p:nvCxnSpPr>
        <p:spPr>
          <a:xfrm>
            <a:off x="7696225" y="1991050"/>
            <a:ext cx="0" cy="801600"/>
          </a:xfrm>
          <a:prstGeom prst="straightConnector1">
            <a:avLst/>
          </a:prstGeom>
          <a:noFill/>
          <a:ln cap="flat" cmpd="sng" w="28575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" name="Google Shape;73;p15"/>
          <p:cNvCxnSpPr/>
          <p:nvPr/>
        </p:nvCxnSpPr>
        <p:spPr>
          <a:xfrm flipH="1">
            <a:off x="7995325" y="2555600"/>
            <a:ext cx="729600" cy="5049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Moving the Panel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to upload 3D Design to 3D Simulator?</a:t>
            </a:r>
            <a:endParaRPr b="1"/>
          </a:p>
        </p:txBody>
      </p:sp>
      <p:pic>
        <p:nvPicPr>
          <p:cNvPr id="80" name="Google Shape;80;p16" title="Screenshot 2026-07-21 at 11.46.2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225" y="1196475"/>
            <a:ext cx="5575624" cy="36099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81" name="Google Shape;81;p16"/>
          <p:cNvCxnSpPr/>
          <p:nvPr/>
        </p:nvCxnSpPr>
        <p:spPr>
          <a:xfrm flipH="1">
            <a:off x="3506650" y="4195300"/>
            <a:ext cx="3254400" cy="3303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" name="Google Shape;82;p16"/>
          <p:cNvCxnSpPr/>
          <p:nvPr/>
        </p:nvCxnSpPr>
        <p:spPr>
          <a:xfrm>
            <a:off x="2640000" y="3914725"/>
            <a:ext cx="364500" cy="3456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to upload 3D Design to 3D Simulator?</a:t>
            </a:r>
            <a:endParaRPr b="1"/>
          </a:p>
        </p:txBody>
      </p:sp>
      <p:pic>
        <p:nvPicPr>
          <p:cNvPr id="88" name="Google Shape;88;p17" title="Screenshot 2026-07-21 at 11.46.57 AM.png"/>
          <p:cNvPicPr preferRelativeResize="0"/>
          <p:nvPr/>
        </p:nvPicPr>
        <p:blipFill rotWithShape="1">
          <a:blip r:embed="rId3">
            <a:alphaModFix/>
          </a:blip>
          <a:srcRect b="7171" l="0" r="823" t="3639"/>
          <a:stretch/>
        </p:blipFill>
        <p:spPr>
          <a:xfrm>
            <a:off x="391400" y="1211950"/>
            <a:ext cx="5676124" cy="3304926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89" name="Google Shape;89;p17"/>
          <p:cNvCxnSpPr/>
          <p:nvPr/>
        </p:nvCxnSpPr>
        <p:spPr>
          <a:xfrm rot="10800000">
            <a:off x="1642475" y="1570525"/>
            <a:ext cx="972600" cy="4302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90" name="Google Shape;90;p17" title="Screenshot 2026-07-21 at 11.47.32 AM.png"/>
          <p:cNvPicPr preferRelativeResize="0"/>
          <p:nvPr/>
        </p:nvPicPr>
        <p:blipFill rotWithShape="1">
          <a:blip r:embed="rId4">
            <a:alphaModFix/>
          </a:blip>
          <a:srcRect b="7321" l="0" r="636" t="3940"/>
          <a:stretch/>
        </p:blipFill>
        <p:spPr>
          <a:xfrm>
            <a:off x="4054675" y="2339325"/>
            <a:ext cx="4280724" cy="2475324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Moving your 3D Design</a:t>
            </a:r>
            <a:endParaRPr b="1"/>
          </a:p>
        </p:txBody>
      </p:sp>
      <p:pic>
        <p:nvPicPr>
          <p:cNvPr id="96" name="Google Shape;96;p18" title="Screenshot 2026-07-21 at 12.06.0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47350"/>
            <a:ext cx="4811402" cy="346994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97" name="Google Shape;97;p18"/>
          <p:cNvCxnSpPr/>
          <p:nvPr/>
        </p:nvCxnSpPr>
        <p:spPr>
          <a:xfrm flipH="1">
            <a:off x="501625" y="2162850"/>
            <a:ext cx="822900" cy="2931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Scaling your 3D Design</a:t>
            </a:r>
            <a:endParaRPr b="1"/>
          </a:p>
        </p:txBody>
      </p:sp>
      <p:pic>
        <p:nvPicPr>
          <p:cNvPr id="103" name="Google Shape;103;p19" title="Screenshot 2026-07-21 at 1.15.5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61275"/>
            <a:ext cx="5051878" cy="38209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Google Shape;104;p19"/>
          <p:cNvCxnSpPr/>
          <p:nvPr/>
        </p:nvCxnSpPr>
        <p:spPr>
          <a:xfrm flipH="1">
            <a:off x="532800" y="2571750"/>
            <a:ext cx="822900" cy="2931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"/>
              <a:t>Rotating </a:t>
            </a:r>
            <a:r>
              <a:rPr b="1" lang="en"/>
              <a:t>your 3D Design</a:t>
            </a:r>
            <a:endParaRPr/>
          </a:p>
        </p:txBody>
      </p:sp>
      <p:pic>
        <p:nvPicPr>
          <p:cNvPr id="110" name="Google Shape;110;p20" title="Screenshot 2026-07-21 at 1.18.4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78975"/>
            <a:ext cx="4817500" cy="3617826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11" name="Google Shape;111;p20"/>
          <p:cNvCxnSpPr/>
          <p:nvPr/>
        </p:nvCxnSpPr>
        <p:spPr>
          <a:xfrm flipH="1">
            <a:off x="541650" y="2757625"/>
            <a:ext cx="822900" cy="2931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Cutting your 3D Design</a:t>
            </a:r>
            <a:endParaRPr b="1"/>
          </a:p>
        </p:txBody>
      </p:sp>
      <p:pic>
        <p:nvPicPr>
          <p:cNvPr id="117" name="Google Shape;117;p21" title="Screenshot 2026-07-21 at 10.44.44 PM.png"/>
          <p:cNvPicPr preferRelativeResize="0"/>
          <p:nvPr/>
        </p:nvPicPr>
        <p:blipFill rotWithShape="1">
          <a:blip r:embed="rId3">
            <a:alphaModFix/>
          </a:blip>
          <a:srcRect b="7523" l="0" r="0" t="3965"/>
          <a:stretch/>
        </p:blipFill>
        <p:spPr>
          <a:xfrm>
            <a:off x="494000" y="1317600"/>
            <a:ext cx="5243249" cy="3004699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18" name="Google Shape;118;p21"/>
          <p:cNvCxnSpPr/>
          <p:nvPr/>
        </p:nvCxnSpPr>
        <p:spPr>
          <a:xfrm flipH="1">
            <a:off x="959350" y="3126900"/>
            <a:ext cx="1130700" cy="4524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9" name="Google Shape;119;p21"/>
          <p:cNvSpPr txBox="1"/>
          <p:nvPr/>
        </p:nvSpPr>
        <p:spPr>
          <a:xfrm>
            <a:off x="494000" y="4445075"/>
            <a:ext cx="3579900" cy="3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Press “C” on keyboard first</a:t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